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05/09/2019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romega.es/resources/tools/biomath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fw2/rv2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fw3/rv2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</a:t>
            </a:r>
          </a:p>
          <a:p>
            <a:pPr marL="800100" lvl="1" indent="-342900">
              <a:buAutoNum type="arabicPeriod"/>
            </a:pPr>
            <a:r>
              <a:rPr lang="es-ES" dirty="0"/>
              <a:t>SC5D fw2/rv2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22/08/19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7169512" y="1782765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882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 plásmido (psi-</a:t>
            </a:r>
            <a:r>
              <a:rPr lang="es-ES" dirty="0" err="1"/>
              <a:t>check</a:t>
            </a:r>
            <a:r>
              <a:rPr lang="es-ES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563" y="1025112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Ligación psiCheck2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dirty="0">
                <a:cs typeface="Times New Roman" panose="02020603050405020304" pitchFamily="18" charset="0"/>
              </a:rPr>
              <a:t>DHCR24fw1 / SC5Dfw1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3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45" y="1115949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4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Ligación psiCheck2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dirty="0">
                <a:cs typeface="Times New Roman" panose="02020603050405020304" pitchFamily="18" charset="0"/>
              </a:rPr>
              <a:t>SC5Dfw3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3 --&gt; 1843pb (16,8ng/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blipFill>
                <a:blip r:embed="rId3"/>
                <a:stretch>
                  <a:fillRect l="-1060" t="-8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7133992" y="1181914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17" y="1620594"/>
            <a:ext cx="2172059" cy="3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864</Words>
  <Application>Microsoft Office PowerPoint</Application>
  <PresentationFormat>Panorámica</PresentationFormat>
  <Paragraphs>163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24</cp:revision>
  <dcterms:created xsi:type="dcterms:W3CDTF">2019-09-01T16:43:49Z</dcterms:created>
  <dcterms:modified xsi:type="dcterms:W3CDTF">2019-09-05T14:46:39Z</dcterms:modified>
</cp:coreProperties>
</file>